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CDD-F1A5-4E8F-A5B9-46C79F3353EC}" type="datetimeFigureOut">
              <a:rPr lang="fr-FR" smtClean="0"/>
              <a:t>15/02/2019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C480-77C8-404C-ACC7-5A1C91CC16A8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406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CDD-F1A5-4E8F-A5B9-46C79F3353EC}" type="datetimeFigureOut">
              <a:rPr lang="fr-FR" smtClean="0"/>
              <a:t>15/02/2019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C480-77C8-404C-ACC7-5A1C91CC16A8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900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CDD-F1A5-4E8F-A5B9-46C79F3353EC}" type="datetimeFigureOut">
              <a:rPr lang="fr-FR" smtClean="0"/>
              <a:t>15/02/2019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C480-77C8-404C-ACC7-5A1C91CC16A8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09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CDD-F1A5-4E8F-A5B9-46C79F3353EC}" type="datetimeFigureOut">
              <a:rPr lang="fr-FR" smtClean="0"/>
              <a:t>15/02/2019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C480-77C8-404C-ACC7-5A1C91CC16A8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224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CDD-F1A5-4E8F-A5B9-46C79F3353EC}" type="datetimeFigureOut">
              <a:rPr lang="fr-FR" smtClean="0"/>
              <a:t>15/02/2019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C480-77C8-404C-ACC7-5A1C91CC16A8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622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CDD-F1A5-4E8F-A5B9-46C79F3353EC}" type="datetimeFigureOut">
              <a:rPr lang="fr-FR" smtClean="0"/>
              <a:t>15/02/2019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C480-77C8-404C-ACC7-5A1C91CC16A8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2387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CDD-F1A5-4E8F-A5B9-46C79F3353EC}" type="datetimeFigureOut">
              <a:rPr lang="fr-FR" smtClean="0"/>
              <a:t>15/02/2019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C480-77C8-404C-ACC7-5A1C91CC16A8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723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CDD-F1A5-4E8F-A5B9-46C79F3353EC}" type="datetimeFigureOut">
              <a:rPr lang="fr-FR" smtClean="0"/>
              <a:t>15/02/2019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C480-77C8-404C-ACC7-5A1C91CC16A8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223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CDD-F1A5-4E8F-A5B9-46C79F3353EC}" type="datetimeFigureOut">
              <a:rPr lang="fr-FR" smtClean="0"/>
              <a:t>15/02/2019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C480-77C8-404C-ACC7-5A1C91CC16A8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658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CDD-F1A5-4E8F-A5B9-46C79F3353EC}" type="datetimeFigureOut">
              <a:rPr lang="fr-FR" smtClean="0"/>
              <a:t>15/02/2019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C480-77C8-404C-ACC7-5A1C91CC16A8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170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7CDD-F1A5-4E8F-A5B9-46C79F3353EC}" type="datetimeFigureOut">
              <a:rPr lang="fr-FR" smtClean="0"/>
              <a:t>15/02/2019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C480-77C8-404C-ACC7-5A1C91CC16A8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43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87CDD-F1A5-4E8F-A5B9-46C79F3353EC}" type="datetimeFigureOut">
              <a:rPr lang="fr-FR" smtClean="0"/>
              <a:t>15/02/2019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3C480-77C8-404C-ACC7-5A1C91CC16A8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601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ilidh.murray@blueyonder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476672"/>
            <a:ext cx="8208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contacts for CI  in the Town Hall – version 1, 12 February 2019</a:t>
            </a:r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121" y="116632"/>
            <a:ext cx="92300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182" y="6036023"/>
            <a:ext cx="700584" cy="801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4572000" y="980728"/>
            <a:ext cx="4464496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Officers</a:t>
            </a:r>
          </a:p>
          <a:p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Nicolina</a:t>
            </a: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Cooper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Head of Traffic and Parking Services </a:t>
            </a:r>
            <a:endParaRPr lang="fr-F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Liz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Wathen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Traffic and Safety 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David 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Shannon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Cycling Officer </a:t>
            </a:r>
            <a:endParaRPr lang="fr-F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Owen Powell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Assistant Cycling Officer</a:t>
            </a:r>
            <a:endParaRPr lang="fr-F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Martijn 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Cooijmans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Head of Economic Dv. 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Projects &amp;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Transport 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Eric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Manners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 Team Leader Transport 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William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Umney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  Deputy Team Leader-Transport 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Eshwyn Prabhu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Team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Leader, Spatial Planning &amp;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Jo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Shaw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Environmental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Pollution, Policy and Projects Team </a:t>
            </a:r>
            <a:endParaRPr lang="fr-F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9529" y="5178098"/>
            <a:ext cx="177419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Nick Wayne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Canonbury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3528" y="4653136"/>
            <a:ext cx="3699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Cycling-friendly councillors</a:t>
            </a:r>
            <a:endParaRPr lang="fr-F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9529" y="5815715"/>
            <a:ext cx="177419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Roulin Khondoker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Highbury West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07312" y="5178098"/>
            <a:ext cx="18002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Rowena Champion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Barnsbury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40144" y="5178098"/>
            <a:ext cx="175523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Caroline Russell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Highbury East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56728" y="5826169"/>
            <a:ext cx="175523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Sue Lukes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Highbury East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1304" y="980728"/>
            <a:ext cx="419668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Elected officials</a:t>
            </a:r>
          </a:p>
          <a:p>
            <a:endParaRPr lang="fr-F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Richard Watts 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Leader of the </a:t>
            </a:r>
            <a:r>
              <a:rPr lang="fr-FR" sz="1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F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ouncil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Janet Burgess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Health and Social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Claudia Webbe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 &amp; Transport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>
                <a:latin typeface="Arial" panose="020B0604020202020204" pitchFamily="34" charset="0"/>
                <a:cs typeface="Arial" panose="020B0604020202020204" pitchFamily="34" charset="0"/>
              </a:rPr>
              <a:t>Kaya 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Comer-Schwartz 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Young People &amp; Families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TBC</a:t>
            </a:r>
            <a:r>
              <a:rPr lang="fr-F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Development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3688" y="6453336"/>
            <a:ext cx="55691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have a correction or update, please email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eilidh.murray@blueyonder.co.uk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– thank you !</a:t>
            </a:r>
            <a:endParaRPr lang="fr-F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04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82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Orange Brand Services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Eilidh FG/DACRG</dc:creator>
  <cp:lastModifiedBy>MURRAY Eilidh FG/DACRG</cp:lastModifiedBy>
  <cp:revision>29</cp:revision>
  <dcterms:created xsi:type="dcterms:W3CDTF">2019-02-01T16:55:30Z</dcterms:created>
  <dcterms:modified xsi:type="dcterms:W3CDTF">2019-02-15T17:34:58Z</dcterms:modified>
</cp:coreProperties>
</file>